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319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6400"/>
    <a:srgbClr val="FF9900"/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EDA91D-11FB-4ABF-8756-E3A58CB20315}" v="3" dt="2024-09-17T23:56:31.9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472" autoAdjust="0"/>
  </p:normalViewPr>
  <p:slideViewPr>
    <p:cSldViewPr snapToGrid="0">
      <p:cViewPr varScale="1">
        <p:scale>
          <a:sx n="82" d="100"/>
          <a:sy n="82" d="100"/>
        </p:scale>
        <p:origin x="60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AUJO, TULIO (154)" userId="228a737e-3574-4c46-b695-3402a10d175c" providerId="ADAL" clId="{EAEDA91D-11FB-4ABF-8756-E3A58CB20315}"/>
    <pc:docChg chg="custSel addSld delSld modSld">
      <pc:chgData name="ARAUJO, TULIO (154)" userId="228a737e-3574-4c46-b695-3402a10d175c" providerId="ADAL" clId="{EAEDA91D-11FB-4ABF-8756-E3A58CB20315}" dt="2024-09-18T00:01:08.398" v="198" actId="47"/>
      <pc:docMkLst>
        <pc:docMk/>
      </pc:docMkLst>
      <pc:sldChg chg="mod modShow">
        <pc:chgData name="ARAUJO, TULIO (154)" userId="228a737e-3574-4c46-b695-3402a10d175c" providerId="ADAL" clId="{EAEDA91D-11FB-4ABF-8756-E3A58CB20315}" dt="2024-09-17T23:07:11.284" v="47" actId="729"/>
        <pc:sldMkLst>
          <pc:docMk/>
          <pc:sldMk cId="1519531165" sldId="273"/>
        </pc:sldMkLst>
      </pc:sldChg>
      <pc:sldChg chg="addSp delSp modSp mod modShow">
        <pc:chgData name="ARAUJO, TULIO (154)" userId="228a737e-3574-4c46-b695-3402a10d175c" providerId="ADAL" clId="{EAEDA91D-11FB-4ABF-8756-E3A58CB20315}" dt="2024-09-18T00:01:03.690" v="197" actId="108"/>
        <pc:sldMkLst>
          <pc:docMk/>
          <pc:sldMk cId="4227962577" sldId="274"/>
        </pc:sldMkLst>
        <pc:spChg chg="add mod">
          <ac:chgData name="ARAUJO, TULIO (154)" userId="228a737e-3574-4c46-b695-3402a10d175c" providerId="ADAL" clId="{EAEDA91D-11FB-4ABF-8756-E3A58CB20315}" dt="2024-09-17T23:59:03.624" v="191" actId="1076"/>
          <ac:spMkLst>
            <pc:docMk/>
            <pc:sldMk cId="4227962577" sldId="274"/>
            <ac:spMk id="13" creationId="{A9B0B3DD-5D16-F265-B430-B53F0FFB1121}"/>
          </ac:spMkLst>
        </pc:spChg>
        <pc:picChg chg="del">
          <ac:chgData name="ARAUJO, TULIO (154)" userId="228a737e-3574-4c46-b695-3402a10d175c" providerId="ADAL" clId="{EAEDA91D-11FB-4ABF-8756-E3A58CB20315}" dt="2024-09-17T23:57:52.459" v="125" actId="478"/>
          <ac:picMkLst>
            <pc:docMk/>
            <pc:sldMk cId="4227962577" sldId="274"/>
            <ac:picMk id="4" creationId="{F3E682C9-C369-E22B-1F08-EEDCE296501B}"/>
          </ac:picMkLst>
        </pc:picChg>
        <pc:picChg chg="mod">
          <ac:chgData name="ARAUJO, TULIO (154)" userId="228a737e-3574-4c46-b695-3402a10d175c" providerId="ADAL" clId="{EAEDA91D-11FB-4ABF-8756-E3A58CB20315}" dt="2024-09-17T23:58:30.041" v="144" actId="1035"/>
          <ac:picMkLst>
            <pc:docMk/>
            <pc:sldMk cId="4227962577" sldId="274"/>
            <ac:picMk id="7" creationId="{00000000-0000-0000-0000-000000000000}"/>
          </ac:picMkLst>
        </pc:picChg>
        <pc:picChg chg="mod">
          <ac:chgData name="ARAUJO, TULIO (154)" userId="228a737e-3574-4c46-b695-3402a10d175c" providerId="ADAL" clId="{EAEDA91D-11FB-4ABF-8756-E3A58CB20315}" dt="2024-09-17T23:58:35.190" v="159" actId="1036"/>
          <ac:picMkLst>
            <pc:docMk/>
            <pc:sldMk cId="4227962577" sldId="274"/>
            <ac:picMk id="8" creationId="{00000000-0000-0000-0000-000000000000}"/>
          </ac:picMkLst>
        </pc:picChg>
        <pc:picChg chg="mod">
          <ac:chgData name="ARAUJO, TULIO (154)" userId="228a737e-3574-4c46-b695-3402a10d175c" providerId="ADAL" clId="{EAEDA91D-11FB-4ABF-8756-E3A58CB20315}" dt="2024-09-17T23:58:40.109" v="173" actId="1036"/>
          <ac:picMkLst>
            <pc:docMk/>
            <pc:sldMk cId="4227962577" sldId="274"/>
            <ac:picMk id="9" creationId="{00000000-0000-0000-0000-000000000000}"/>
          </ac:picMkLst>
        </pc:picChg>
        <pc:picChg chg="mod">
          <ac:chgData name="ARAUJO, TULIO (154)" userId="228a737e-3574-4c46-b695-3402a10d175c" providerId="ADAL" clId="{EAEDA91D-11FB-4ABF-8756-E3A58CB20315}" dt="2024-09-17T23:58:49.097" v="188" actId="1035"/>
          <ac:picMkLst>
            <pc:docMk/>
            <pc:sldMk cId="4227962577" sldId="274"/>
            <ac:picMk id="10" creationId="{00000000-0000-0000-0000-000000000000}"/>
          </ac:picMkLst>
        </pc:picChg>
        <pc:picChg chg="add mod">
          <ac:chgData name="ARAUJO, TULIO (154)" userId="228a737e-3574-4c46-b695-3402a10d175c" providerId="ADAL" clId="{EAEDA91D-11FB-4ABF-8756-E3A58CB20315}" dt="2024-09-17T23:58:57.916" v="190" actId="1076"/>
          <ac:picMkLst>
            <pc:docMk/>
            <pc:sldMk cId="4227962577" sldId="274"/>
            <ac:picMk id="15" creationId="{12B521DD-31B4-4825-B345-F59DE0BAA734}"/>
          </ac:picMkLst>
        </pc:picChg>
        <pc:picChg chg="add mod">
          <ac:chgData name="ARAUJO, TULIO (154)" userId="228a737e-3574-4c46-b695-3402a10d175c" providerId="ADAL" clId="{EAEDA91D-11FB-4ABF-8756-E3A58CB20315}" dt="2024-09-18T00:01:03.690" v="197" actId="108"/>
          <ac:picMkLst>
            <pc:docMk/>
            <pc:sldMk cId="4227962577" sldId="274"/>
            <ac:picMk id="17" creationId="{1CF98C10-CDBF-D9D3-81C7-6A7648B95B53}"/>
          </ac:picMkLst>
        </pc:picChg>
      </pc:sldChg>
      <pc:sldChg chg="addSp delSp modSp mod modShow">
        <pc:chgData name="ARAUJO, TULIO (154)" userId="228a737e-3574-4c46-b695-3402a10d175c" providerId="ADAL" clId="{EAEDA91D-11FB-4ABF-8756-E3A58CB20315}" dt="2024-09-17T23:56:36.969" v="91" actId="1076"/>
        <pc:sldMkLst>
          <pc:docMk/>
          <pc:sldMk cId="4179650248" sldId="275"/>
        </pc:sldMkLst>
        <pc:picChg chg="add mod">
          <ac:chgData name="ARAUJO, TULIO (154)" userId="228a737e-3574-4c46-b695-3402a10d175c" providerId="ADAL" clId="{EAEDA91D-11FB-4ABF-8756-E3A58CB20315}" dt="2024-09-17T23:56:36.969" v="91" actId="1076"/>
          <ac:picMkLst>
            <pc:docMk/>
            <pc:sldMk cId="4179650248" sldId="275"/>
            <ac:picMk id="3" creationId="{98045EBB-7A5D-D7F4-BF20-58228585FF11}"/>
          </ac:picMkLst>
        </pc:picChg>
        <pc:picChg chg="del">
          <ac:chgData name="ARAUJO, TULIO (154)" userId="228a737e-3574-4c46-b695-3402a10d175c" providerId="ADAL" clId="{EAEDA91D-11FB-4ABF-8756-E3A58CB20315}" dt="2024-09-17T23:56:29.728" v="88" actId="478"/>
          <ac:picMkLst>
            <pc:docMk/>
            <pc:sldMk cId="4179650248" sldId="275"/>
            <ac:picMk id="7" creationId="{F4F8F1B5-3DEC-1018-C7FF-904636596FFB}"/>
          </ac:picMkLst>
        </pc:picChg>
      </pc:sldChg>
      <pc:sldChg chg="mod modShow">
        <pc:chgData name="ARAUJO, TULIO (154)" userId="228a737e-3574-4c46-b695-3402a10d175c" providerId="ADAL" clId="{EAEDA91D-11FB-4ABF-8756-E3A58CB20315}" dt="2024-09-17T23:07:05.814" v="45" actId="729"/>
        <pc:sldMkLst>
          <pc:docMk/>
          <pc:sldMk cId="2989047654" sldId="277"/>
        </pc:sldMkLst>
      </pc:sldChg>
      <pc:sldChg chg="mod modShow">
        <pc:chgData name="ARAUJO, TULIO (154)" userId="228a737e-3574-4c46-b695-3402a10d175c" providerId="ADAL" clId="{EAEDA91D-11FB-4ABF-8756-E3A58CB20315}" dt="2024-09-17T23:10:41.461" v="50" actId="729"/>
        <pc:sldMkLst>
          <pc:docMk/>
          <pc:sldMk cId="2852308832" sldId="279"/>
        </pc:sldMkLst>
      </pc:sldChg>
      <pc:sldChg chg="modSp mod">
        <pc:chgData name="ARAUJO, TULIO (154)" userId="228a737e-3574-4c46-b695-3402a10d175c" providerId="ADAL" clId="{EAEDA91D-11FB-4ABF-8756-E3A58CB20315}" dt="2024-09-17T23:12:04.470" v="86" actId="20577"/>
        <pc:sldMkLst>
          <pc:docMk/>
          <pc:sldMk cId="1913102762" sldId="283"/>
        </pc:sldMkLst>
        <pc:spChg chg="mod">
          <ac:chgData name="ARAUJO, TULIO (154)" userId="228a737e-3574-4c46-b695-3402a10d175c" providerId="ADAL" clId="{EAEDA91D-11FB-4ABF-8756-E3A58CB20315}" dt="2024-09-17T23:12:04.470" v="86" actId="20577"/>
          <ac:spMkLst>
            <pc:docMk/>
            <pc:sldMk cId="1913102762" sldId="283"/>
            <ac:spMk id="10" creationId="{067AF5B2-8FEC-ED8A-1A5F-996916BCEA77}"/>
          </ac:spMkLst>
        </pc:spChg>
      </pc:sldChg>
      <pc:sldChg chg="modSp mod">
        <pc:chgData name="ARAUJO, TULIO (154)" userId="228a737e-3574-4c46-b695-3402a10d175c" providerId="ADAL" clId="{EAEDA91D-11FB-4ABF-8756-E3A58CB20315}" dt="2024-09-17T22:19:06.065" v="44" actId="20577"/>
        <pc:sldMkLst>
          <pc:docMk/>
          <pc:sldMk cId="2293790945" sldId="308"/>
        </pc:sldMkLst>
        <pc:spChg chg="mod">
          <ac:chgData name="ARAUJO, TULIO (154)" userId="228a737e-3574-4c46-b695-3402a10d175c" providerId="ADAL" clId="{EAEDA91D-11FB-4ABF-8756-E3A58CB20315}" dt="2024-09-17T22:19:06.065" v="44" actId="20577"/>
          <ac:spMkLst>
            <pc:docMk/>
            <pc:sldMk cId="2293790945" sldId="308"/>
            <ac:spMk id="3" creationId="{00000000-0000-0000-0000-000000000000}"/>
          </ac:spMkLst>
        </pc:spChg>
      </pc:sldChg>
      <pc:sldChg chg="del">
        <pc:chgData name="ARAUJO, TULIO (154)" userId="228a737e-3574-4c46-b695-3402a10d175c" providerId="ADAL" clId="{EAEDA91D-11FB-4ABF-8756-E3A58CB20315}" dt="2024-09-17T23:17:57.806" v="87" actId="47"/>
        <pc:sldMkLst>
          <pc:docMk/>
          <pc:sldMk cId="4293808050" sldId="320"/>
        </pc:sldMkLst>
      </pc:sldChg>
      <pc:sldChg chg="delSp modSp new del mod">
        <pc:chgData name="ARAUJO, TULIO (154)" userId="228a737e-3574-4c46-b695-3402a10d175c" providerId="ADAL" clId="{EAEDA91D-11FB-4ABF-8756-E3A58CB20315}" dt="2024-09-18T00:01:08.398" v="198" actId="47"/>
        <pc:sldMkLst>
          <pc:docMk/>
          <pc:sldMk cId="1950360594" sldId="325"/>
        </pc:sldMkLst>
        <pc:spChg chg="mod">
          <ac:chgData name="ARAUJO, TULIO (154)" userId="228a737e-3574-4c46-b695-3402a10d175c" providerId="ADAL" clId="{EAEDA91D-11FB-4ABF-8756-E3A58CB20315}" dt="2024-09-17T23:56:59.656" v="123" actId="20577"/>
          <ac:spMkLst>
            <pc:docMk/>
            <pc:sldMk cId="1950360594" sldId="325"/>
            <ac:spMk id="2" creationId="{0DC46B70-93F1-FD05-0FDC-25E4C339CD2D}"/>
          </ac:spMkLst>
        </pc:spChg>
        <pc:spChg chg="del">
          <ac:chgData name="ARAUJO, TULIO (154)" userId="228a737e-3574-4c46-b695-3402a10d175c" providerId="ADAL" clId="{EAEDA91D-11FB-4ABF-8756-E3A58CB20315}" dt="2024-09-17T23:57:03.130" v="124" actId="478"/>
          <ac:spMkLst>
            <pc:docMk/>
            <pc:sldMk cId="1950360594" sldId="325"/>
            <ac:spMk id="3" creationId="{D160A025-DF44-1319-4F5D-5279DB5CAEA1}"/>
          </ac:spMkLst>
        </pc:spChg>
      </pc:sldChg>
    </pc:docChg>
  </pc:docChgLst>
  <pc:docChgLst>
    <pc:chgData name="ARAUJO, TULIO (154)" userId="228a737e-3574-4c46-b695-3402a10d175c" providerId="ADAL" clId="{1A74F727-EF96-4505-BA26-42E1C0493E23}"/>
    <pc:docChg chg="undo custSel modSld">
      <pc:chgData name="ARAUJO, TULIO (154)" userId="228a737e-3574-4c46-b695-3402a10d175c" providerId="ADAL" clId="{1A74F727-EF96-4505-BA26-42E1C0493E23}" dt="2024-08-26T22:20:20.703" v="527" actId="20577"/>
      <pc:docMkLst>
        <pc:docMk/>
      </pc:docMkLst>
      <pc:sldChg chg="modNotesTx">
        <pc:chgData name="ARAUJO, TULIO (154)" userId="228a737e-3574-4c46-b695-3402a10d175c" providerId="ADAL" clId="{1A74F727-EF96-4505-BA26-42E1C0493E23}" dt="2024-08-26T21:10:31.984" v="81" actId="20577"/>
        <pc:sldMkLst>
          <pc:docMk/>
          <pc:sldMk cId="183639971" sldId="257"/>
        </pc:sldMkLst>
      </pc:sldChg>
      <pc:sldChg chg="modSp mod">
        <pc:chgData name="ARAUJO, TULIO (154)" userId="228a737e-3574-4c46-b695-3402a10d175c" providerId="ADAL" clId="{1A74F727-EF96-4505-BA26-42E1C0493E23}" dt="2024-08-26T20:47:39.777" v="30" actId="948"/>
        <pc:sldMkLst>
          <pc:docMk/>
          <pc:sldMk cId="2382748218" sldId="258"/>
        </pc:sldMkLst>
        <pc:spChg chg="mod">
          <ac:chgData name="ARAUJO, TULIO (154)" userId="228a737e-3574-4c46-b695-3402a10d175c" providerId="ADAL" clId="{1A74F727-EF96-4505-BA26-42E1C0493E23}" dt="2024-08-26T20:47:39.777" v="30" actId="948"/>
          <ac:spMkLst>
            <pc:docMk/>
            <pc:sldMk cId="2382748218" sldId="258"/>
            <ac:spMk id="3" creationId="{00000000-0000-0000-0000-000000000000}"/>
          </ac:spMkLst>
        </pc:spChg>
      </pc:sldChg>
      <pc:sldChg chg="modNotesTx">
        <pc:chgData name="ARAUJO, TULIO (154)" userId="228a737e-3574-4c46-b695-3402a10d175c" providerId="ADAL" clId="{1A74F727-EF96-4505-BA26-42E1C0493E23}" dt="2024-08-26T20:48:16.967" v="32"/>
        <pc:sldMkLst>
          <pc:docMk/>
          <pc:sldMk cId="849181488" sldId="260"/>
        </pc:sldMkLst>
      </pc:sldChg>
      <pc:sldChg chg="modSp mod">
        <pc:chgData name="ARAUJO, TULIO (154)" userId="228a737e-3574-4c46-b695-3402a10d175c" providerId="ADAL" clId="{1A74F727-EF96-4505-BA26-42E1C0493E23}" dt="2024-08-26T21:15:37.863" v="189" actId="33524"/>
        <pc:sldMkLst>
          <pc:docMk/>
          <pc:sldMk cId="3216353451" sldId="261"/>
        </pc:sldMkLst>
        <pc:spChg chg="mod">
          <ac:chgData name="ARAUJO, TULIO (154)" userId="228a737e-3574-4c46-b695-3402a10d175c" providerId="ADAL" clId="{1A74F727-EF96-4505-BA26-42E1C0493E23}" dt="2024-08-26T21:15:37.863" v="189" actId="33524"/>
          <ac:spMkLst>
            <pc:docMk/>
            <pc:sldMk cId="3216353451" sldId="261"/>
            <ac:spMk id="4" creationId="{00000000-0000-0000-0000-000000000000}"/>
          </ac:spMkLst>
        </pc:spChg>
      </pc:sldChg>
      <pc:sldChg chg="modNotesTx">
        <pc:chgData name="ARAUJO, TULIO (154)" userId="228a737e-3574-4c46-b695-3402a10d175c" providerId="ADAL" clId="{1A74F727-EF96-4505-BA26-42E1C0493E23}" dt="2024-08-26T20:48:02.391" v="31"/>
        <pc:sldMkLst>
          <pc:docMk/>
          <pc:sldMk cId="4195829680" sldId="263"/>
        </pc:sldMkLst>
      </pc:sldChg>
      <pc:sldChg chg="modNotesTx">
        <pc:chgData name="ARAUJO, TULIO (154)" userId="228a737e-3574-4c46-b695-3402a10d175c" providerId="ADAL" clId="{1A74F727-EF96-4505-BA26-42E1C0493E23}" dt="2024-08-26T20:48:38.862" v="33"/>
        <pc:sldMkLst>
          <pc:docMk/>
          <pc:sldMk cId="2961142574" sldId="264"/>
        </pc:sldMkLst>
      </pc:sldChg>
      <pc:sldChg chg="modSp mod">
        <pc:chgData name="ARAUJO, TULIO (154)" userId="228a737e-3574-4c46-b695-3402a10d175c" providerId="ADAL" clId="{1A74F727-EF96-4505-BA26-42E1C0493E23}" dt="2024-08-26T21:21:11.860" v="191" actId="14100"/>
        <pc:sldMkLst>
          <pc:docMk/>
          <pc:sldMk cId="2814569655" sldId="278"/>
        </pc:sldMkLst>
        <pc:spChg chg="mod">
          <ac:chgData name="ARAUJO, TULIO (154)" userId="228a737e-3574-4c46-b695-3402a10d175c" providerId="ADAL" clId="{1A74F727-EF96-4505-BA26-42E1C0493E23}" dt="2024-08-26T21:21:11.860" v="191" actId="14100"/>
          <ac:spMkLst>
            <pc:docMk/>
            <pc:sldMk cId="2814569655" sldId="278"/>
            <ac:spMk id="3" creationId="{00000000-0000-0000-0000-000000000000}"/>
          </ac:spMkLst>
        </pc:spChg>
      </pc:sldChg>
      <pc:sldChg chg="modNotesTx">
        <pc:chgData name="ARAUJO, TULIO (154)" userId="228a737e-3574-4c46-b695-3402a10d175c" providerId="ADAL" clId="{1A74F727-EF96-4505-BA26-42E1C0493E23}" dt="2024-08-26T20:48:50.778" v="34"/>
        <pc:sldMkLst>
          <pc:docMk/>
          <pc:sldMk cId="2493127959" sldId="280"/>
        </pc:sldMkLst>
      </pc:sldChg>
      <pc:sldChg chg="modNotesTx">
        <pc:chgData name="ARAUJO, TULIO (154)" userId="228a737e-3574-4c46-b695-3402a10d175c" providerId="ADAL" clId="{1A74F727-EF96-4505-BA26-42E1C0493E23}" dt="2024-08-26T20:49:55.558" v="38"/>
        <pc:sldMkLst>
          <pc:docMk/>
          <pc:sldMk cId="172085403" sldId="282"/>
        </pc:sldMkLst>
      </pc:sldChg>
      <pc:sldChg chg="modNotesTx">
        <pc:chgData name="ARAUJO, TULIO (154)" userId="228a737e-3574-4c46-b695-3402a10d175c" providerId="ADAL" clId="{1A74F727-EF96-4505-BA26-42E1C0493E23}" dt="2024-08-26T20:50:16.493" v="39"/>
        <pc:sldMkLst>
          <pc:docMk/>
          <pc:sldMk cId="3016943722" sldId="285"/>
        </pc:sldMkLst>
      </pc:sldChg>
      <pc:sldChg chg="modNotesTx">
        <pc:chgData name="ARAUJO, TULIO (154)" userId="228a737e-3574-4c46-b695-3402a10d175c" providerId="ADAL" clId="{1A74F727-EF96-4505-BA26-42E1C0493E23}" dt="2024-08-26T20:50:32.837" v="40"/>
        <pc:sldMkLst>
          <pc:docMk/>
          <pc:sldMk cId="3368068850" sldId="286"/>
        </pc:sldMkLst>
      </pc:sldChg>
      <pc:sldChg chg="modNotesTx">
        <pc:chgData name="ARAUJO, TULIO (154)" userId="228a737e-3574-4c46-b695-3402a10d175c" providerId="ADAL" clId="{1A74F727-EF96-4505-BA26-42E1C0493E23}" dt="2024-08-26T20:50:49.276" v="42"/>
        <pc:sldMkLst>
          <pc:docMk/>
          <pc:sldMk cId="2022301662" sldId="288"/>
        </pc:sldMkLst>
      </pc:sldChg>
      <pc:sldChg chg="modNotesTx">
        <pc:chgData name="ARAUJO, TULIO (154)" userId="228a737e-3574-4c46-b695-3402a10d175c" providerId="ADAL" clId="{1A74F727-EF96-4505-BA26-42E1C0493E23}" dt="2024-08-26T20:50:41.472" v="41"/>
        <pc:sldMkLst>
          <pc:docMk/>
          <pc:sldMk cId="3444847501" sldId="289"/>
        </pc:sldMkLst>
      </pc:sldChg>
      <pc:sldChg chg="modNotesTx">
        <pc:chgData name="ARAUJO, TULIO (154)" userId="228a737e-3574-4c46-b695-3402a10d175c" providerId="ADAL" clId="{1A74F727-EF96-4505-BA26-42E1C0493E23}" dt="2024-08-26T20:48:59.071" v="35"/>
        <pc:sldMkLst>
          <pc:docMk/>
          <pc:sldMk cId="1338259669" sldId="290"/>
        </pc:sldMkLst>
      </pc:sldChg>
      <pc:sldChg chg="modNotesTx">
        <pc:chgData name="ARAUJO, TULIO (154)" userId="228a737e-3574-4c46-b695-3402a10d175c" providerId="ADAL" clId="{1A74F727-EF96-4505-BA26-42E1C0493E23}" dt="2024-08-26T20:49:12.114" v="36"/>
        <pc:sldMkLst>
          <pc:docMk/>
          <pc:sldMk cId="3390537628" sldId="292"/>
        </pc:sldMkLst>
      </pc:sldChg>
      <pc:sldChg chg="modNotesTx">
        <pc:chgData name="ARAUJO, TULIO (154)" userId="228a737e-3574-4c46-b695-3402a10d175c" providerId="ADAL" clId="{1A74F727-EF96-4505-BA26-42E1C0493E23}" dt="2024-08-26T20:49:17.812" v="37"/>
        <pc:sldMkLst>
          <pc:docMk/>
          <pc:sldMk cId="3008519869" sldId="293"/>
        </pc:sldMkLst>
      </pc:sldChg>
      <pc:sldChg chg="delSp modSp mod modNotesTx">
        <pc:chgData name="ARAUJO, TULIO (154)" userId="228a737e-3574-4c46-b695-3402a10d175c" providerId="ADAL" clId="{1A74F727-EF96-4505-BA26-42E1C0493E23}" dt="2024-08-26T21:54:39.558" v="232" actId="20577"/>
        <pc:sldMkLst>
          <pc:docMk/>
          <pc:sldMk cId="2880841788" sldId="294"/>
        </pc:sldMkLst>
        <pc:spChg chg="mod">
          <ac:chgData name="ARAUJO, TULIO (154)" userId="228a737e-3574-4c46-b695-3402a10d175c" providerId="ADAL" clId="{1A74F727-EF96-4505-BA26-42E1C0493E23}" dt="2024-08-26T21:54:39.558" v="232" actId="20577"/>
          <ac:spMkLst>
            <pc:docMk/>
            <pc:sldMk cId="2880841788" sldId="294"/>
            <ac:spMk id="6" creationId="{BBE53FEA-A53B-F0E8-C9C3-5080CA4B0B33}"/>
          </ac:spMkLst>
        </pc:spChg>
        <pc:spChg chg="del">
          <ac:chgData name="ARAUJO, TULIO (154)" userId="228a737e-3574-4c46-b695-3402a10d175c" providerId="ADAL" clId="{1A74F727-EF96-4505-BA26-42E1C0493E23}" dt="2024-08-26T21:53:36.036" v="196" actId="478"/>
          <ac:spMkLst>
            <pc:docMk/>
            <pc:sldMk cId="2880841788" sldId="294"/>
            <ac:spMk id="12" creationId="{7EBA5E3F-6629-45E8-EEA9-3BF458D58BA4}"/>
          </ac:spMkLst>
        </pc:spChg>
        <pc:spChg chg="del">
          <ac:chgData name="ARAUJO, TULIO (154)" userId="228a737e-3574-4c46-b695-3402a10d175c" providerId="ADAL" clId="{1A74F727-EF96-4505-BA26-42E1C0493E23}" dt="2024-08-26T21:53:34.021" v="194" actId="478"/>
          <ac:spMkLst>
            <pc:docMk/>
            <pc:sldMk cId="2880841788" sldId="294"/>
            <ac:spMk id="13" creationId="{41CF7734-2E4F-9EB9-E3FC-B540C5A9D49D}"/>
          </ac:spMkLst>
        </pc:spChg>
        <pc:picChg chg="del">
          <ac:chgData name="ARAUJO, TULIO (154)" userId="228a737e-3574-4c46-b695-3402a10d175c" providerId="ADAL" clId="{1A74F727-EF96-4505-BA26-42E1C0493E23}" dt="2024-08-26T21:53:31.942" v="193" actId="478"/>
          <ac:picMkLst>
            <pc:docMk/>
            <pc:sldMk cId="2880841788" sldId="294"/>
            <ac:picMk id="3" creationId="{DF35DE01-F950-4CFB-9252-1BE5E62FD667}"/>
          </ac:picMkLst>
        </pc:picChg>
        <pc:picChg chg="mod">
          <ac:chgData name="ARAUJO, TULIO (154)" userId="228a737e-3574-4c46-b695-3402a10d175c" providerId="ADAL" clId="{1A74F727-EF96-4505-BA26-42E1C0493E23}" dt="2024-08-26T21:53:46.774" v="225" actId="1036"/>
          <ac:picMkLst>
            <pc:docMk/>
            <pc:sldMk cId="2880841788" sldId="294"/>
            <ac:picMk id="8" creationId="{C43D9DA4-035D-0B43-8566-AE562A570CC1}"/>
          </ac:picMkLst>
        </pc:picChg>
        <pc:picChg chg="del">
          <ac:chgData name="ARAUJO, TULIO (154)" userId="228a737e-3574-4c46-b695-3402a10d175c" providerId="ADAL" clId="{1A74F727-EF96-4505-BA26-42E1C0493E23}" dt="2024-08-26T21:53:34.749" v="195" actId="478"/>
          <ac:picMkLst>
            <pc:docMk/>
            <pc:sldMk cId="2880841788" sldId="294"/>
            <ac:picMk id="14" creationId="{90299B7A-E8FF-285A-5627-AA79CA10C6A7}"/>
          </ac:picMkLst>
        </pc:picChg>
      </pc:sldChg>
      <pc:sldChg chg="modSp mod modNotesTx">
        <pc:chgData name="ARAUJO, TULIO (154)" userId="228a737e-3574-4c46-b695-3402a10d175c" providerId="ADAL" clId="{1A74F727-EF96-4505-BA26-42E1C0493E23}" dt="2024-08-26T21:56:00.431" v="233" actId="14100"/>
        <pc:sldMkLst>
          <pc:docMk/>
          <pc:sldMk cId="2879017571" sldId="295"/>
        </pc:sldMkLst>
        <pc:spChg chg="mod">
          <ac:chgData name="ARAUJO, TULIO (154)" userId="228a737e-3574-4c46-b695-3402a10d175c" providerId="ADAL" clId="{1A74F727-EF96-4505-BA26-42E1C0493E23}" dt="2024-08-26T21:56:00.431" v="233" actId="14100"/>
          <ac:spMkLst>
            <pc:docMk/>
            <pc:sldMk cId="2879017571" sldId="295"/>
            <ac:spMk id="6" creationId="{BBE53FEA-A53B-F0E8-C9C3-5080CA4B0B33}"/>
          </ac:spMkLst>
        </pc:spChg>
      </pc:sldChg>
      <pc:sldChg chg="modSp mod modNotesTx">
        <pc:chgData name="ARAUJO, TULIO (154)" userId="228a737e-3574-4c46-b695-3402a10d175c" providerId="ADAL" clId="{1A74F727-EF96-4505-BA26-42E1C0493E23}" dt="2024-08-26T21:56:57.812" v="234" actId="33524"/>
        <pc:sldMkLst>
          <pc:docMk/>
          <pc:sldMk cId="1576214203" sldId="298"/>
        </pc:sldMkLst>
        <pc:spChg chg="mod">
          <ac:chgData name="ARAUJO, TULIO (154)" userId="228a737e-3574-4c46-b695-3402a10d175c" providerId="ADAL" clId="{1A74F727-EF96-4505-BA26-42E1C0493E23}" dt="2024-08-26T21:56:57.812" v="234" actId="33524"/>
          <ac:spMkLst>
            <pc:docMk/>
            <pc:sldMk cId="1576214203" sldId="298"/>
            <ac:spMk id="3" creationId="{269578CB-6730-73A6-64E3-F5438994001D}"/>
          </ac:spMkLst>
        </pc:spChg>
      </pc:sldChg>
      <pc:sldChg chg="modNotesTx">
        <pc:chgData name="ARAUJO, TULIO (154)" userId="228a737e-3574-4c46-b695-3402a10d175c" providerId="ADAL" clId="{1A74F727-EF96-4505-BA26-42E1C0493E23}" dt="2024-08-26T20:52:12.747" v="49"/>
        <pc:sldMkLst>
          <pc:docMk/>
          <pc:sldMk cId="3263781668" sldId="300"/>
        </pc:sldMkLst>
      </pc:sldChg>
      <pc:sldChg chg="modSp mod modNotesTx">
        <pc:chgData name="ARAUJO, TULIO (154)" userId="228a737e-3574-4c46-b695-3402a10d175c" providerId="ADAL" clId="{1A74F727-EF96-4505-BA26-42E1C0493E23}" dt="2024-08-26T22:20:20.703" v="527" actId="20577"/>
        <pc:sldMkLst>
          <pc:docMk/>
          <pc:sldMk cId="4069869515" sldId="302"/>
        </pc:sldMkLst>
        <pc:spChg chg="mod">
          <ac:chgData name="ARAUJO, TULIO (154)" userId="228a737e-3574-4c46-b695-3402a10d175c" providerId="ADAL" clId="{1A74F727-EF96-4505-BA26-42E1C0493E23}" dt="2024-08-26T22:20:20.703" v="527" actId="20577"/>
          <ac:spMkLst>
            <pc:docMk/>
            <pc:sldMk cId="4069869515" sldId="302"/>
            <ac:spMk id="3" creationId="{269578CB-6730-73A6-64E3-F5438994001D}"/>
          </ac:spMkLst>
        </pc:spChg>
      </pc:sldChg>
      <pc:sldChg chg="modNotesTx">
        <pc:chgData name="ARAUJO, TULIO (154)" userId="228a737e-3574-4c46-b695-3402a10d175c" providerId="ADAL" clId="{1A74F727-EF96-4505-BA26-42E1C0493E23}" dt="2024-08-26T20:51:33.820" v="46"/>
        <pc:sldMkLst>
          <pc:docMk/>
          <pc:sldMk cId="4033673421" sldId="304"/>
        </pc:sldMkLst>
      </pc:sldChg>
      <pc:sldChg chg="modNotesTx">
        <pc:chgData name="ARAUJO, TULIO (154)" userId="228a737e-3574-4c46-b695-3402a10d175c" providerId="ADAL" clId="{1A74F727-EF96-4505-BA26-42E1C0493E23}" dt="2024-08-26T20:51:46.518" v="47"/>
        <pc:sldMkLst>
          <pc:docMk/>
          <pc:sldMk cId="3980784760" sldId="305"/>
        </pc:sldMkLst>
      </pc:sldChg>
      <pc:sldChg chg="modNotesTx">
        <pc:chgData name="ARAUJO, TULIO (154)" userId="228a737e-3574-4c46-b695-3402a10d175c" providerId="ADAL" clId="{1A74F727-EF96-4505-BA26-42E1C0493E23}" dt="2024-08-26T20:51:55.864" v="48"/>
        <pc:sldMkLst>
          <pc:docMk/>
          <pc:sldMk cId="1904963111" sldId="306"/>
        </pc:sldMkLst>
      </pc:sldChg>
      <pc:sldChg chg="modNotesTx">
        <pc:chgData name="ARAUJO, TULIO (154)" userId="228a737e-3574-4c46-b695-3402a10d175c" providerId="ADAL" clId="{1A74F727-EF96-4505-BA26-42E1C0493E23}" dt="2024-08-26T20:52:23.172" v="50"/>
        <pc:sldMkLst>
          <pc:docMk/>
          <pc:sldMk cId="3358142305" sldId="307"/>
        </pc:sldMkLst>
      </pc:sldChg>
      <pc:sldChg chg="modSp mod">
        <pc:chgData name="ARAUJO, TULIO (154)" userId="228a737e-3574-4c46-b695-3402a10d175c" providerId="ADAL" clId="{1A74F727-EF96-4505-BA26-42E1C0493E23}" dt="2024-08-26T21:14:21.223" v="188" actId="20577"/>
        <pc:sldMkLst>
          <pc:docMk/>
          <pc:sldMk cId="2293790945" sldId="308"/>
        </pc:sldMkLst>
        <pc:spChg chg="mod">
          <ac:chgData name="ARAUJO, TULIO (154)" userId="228a737e-3574-4c46-b695-3402a10d175c" providerId="ADAL" clId="{1A74F727-EF96-4505-BA26-42E1C0493E23}" dt="2024-08-26T21:14:21.223" v="188" actId="20577"/>
          <ac:spMkLst>
            <pc:docMk/>
            <pc:sldMk cId="2293790945" sldId="308"/>
            <ac:spMk id="3" creationId="{00000000-0000-0000-0000-000000000000}"/>
          </ac:spMkLst>
        </pc:spChg>
      </pc:sldChg>
      <pc:sldChg chg="modSp mod">
        <pc:chgData name="ARAUJO, TULIO (154)" userId="228a737e-3574-4c46-b695-3402a10d175c" providerId="ADAL" clId="{1A74F727-EF96-4505-BA26-42E1C0493E23}" dt="2024-08-26T21:49:51.907" v="192" actId="6549"/>
        <pc:sldMkLst>
          <pc:docMk/>
          <pc:sldMk cId="1895288954" sldId="310"/>
        </pc:sldMkLst>
        <pc:spChg chg="mod">
          <ac:chgData name="ARAUJO, TULIO (154)" userId="228a737e-3574-4c46-b695-3402a10d175c" providerId="ADAL" clId="{1A74F727-EF96-4505-BA26-42E1C0493E23}" dt="2024-08-26T21:49:51.907" v="192" actId="6549"/>
          <ac:spMkLst>
            <pc:docMk/>
            <pc:sldMk cId="1895288954" sldId="310"/>
            <ac:spMk id="2" creationId="{4861DF73-B4FF-07D9-C529-66D87608631A}"/>
          </ac:spMkLst>
        </pc:spChg>
      </pc:sldChg>
    </pc:docChg>
  </pc:docChgLst>
  <pc:docChgLst>
    <pc:chgData name="ARAUJO, TULIO (154)" userId="228a737e-3574-4c46-b695-3402a10d175c" providerId="ADAL" clId="{AE47C846-3377-4F40-816E-9CDD6B68AFA2}"/>
    <pc:docChg chg="custSel modSld modMainMaster">
      <pc:chgData name="ARAUJO, TULIO (154)" userId="228a737e-3574-4c46-b695-3402a10d175c" providerId="ADAL" clId="{AE47C846-3377-4F40-816E-9CDD6B68AFA2}" dt="2024-09-09T20:58:05.580" v="139" actId="20577"/>
      <pc:docMkLst>
        <pc:docMk/>
      </pc:docMkLst>
      <pc:sldChg chg="modSp mod">
        <pc:chgData name="ARAUJO, TULIO (154)" userId="228a737e-3574-4c46-b695-3402a10d175c" providerId="ADAL" clId="{AE47C846-3377-4F40-816E-9CDD6B68AFA2}" dt="2024-09-08T17:34:23.873" v="10" actId="20577"/>
        <pc:sldMkLst>
          <pc:docMk/>
          <pc:sldMk cId="2382748218" sldId="258"/>
        </pc:sldMkLst>
        <pc:spChg chg="mod">
          <ac:chgData name="ARAUJO, TULIO (154)" userId="228a737e-3574-4c46-b695-3402a10d175c" providerId="ADAL" clId="{AE47C846-3377-4F40-816E-9CDD6B68AFA2}" dt="2024-09-08T17:34:23.873" v="10" actId="20577"/>
          <ac:spMkLst>
            <pc:docMk/>
            <pc:sldMk cId="2382748218" sldId="258"/>
            <ac:spMk id="3" creationId="{00000000-0000-0000-0000-000000000000}"/>
          </ac:spMkLst>
        </pc:spChg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382748218" sldId="258"/>
            <ac:spMk id="5" creationId="{5E3D414E-DAA9-1ACA-A616-57F95D834A95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745096503" sldId="259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745096503" sldId="259"/>
            <ac:spMk id="5" creationId="{1D6E73F1-6D03-FFDB-E486-9E6DA5582BB8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849181488" sldId="260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849181488" sldId="260"/>
            <ac:spMk id="6" creationId="{09D1C438-201A-D726-6B80-F8FF7461E70A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3216353451" sldId="261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3216353451" sldId="261"/>
            <ac:spMk id="6" creationId="{44DBACD9-BF4F-7968-EA35-A6E03E44880C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4195829680" sldId="263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4195829680" sldId="263"/>
            <ac:spMk id="6" creationId="{269C916C-D136-9DDD-0049-F7DAC2072151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961142574" sldId="264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961142574" sldId="264"/>
            <ac:spMk id="8" creationId="{7A250255-997B-B33D-088F-B2D207C97151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1519531165" sldId="273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1519531165" sldId="273"/>
            <ac:spMk id="6" creationId="{B3F8B8FB-2C75-5FCD-C0C4-F76DB7D2F1F9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4227962577" sldId="274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4227962577" sldId="274"/>
            <ac:spMk id="11" creationId="{A90E9156-590D-6B97-E177-DEC0768E6A9A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4179650248" sldId="275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4179650248" sldId="275"/>
            <ac:spMk id="4" creationId="{FCC48179-DB4B-B6C3-928D-D5E435832137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814569655" sldId="278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814569655" sldId="278"/>
            <ac:spMk id="6" creationId="{4BFC0B75-C97B-3C81-0A84-D1FA9C4E0B96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852308832" sldId="279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852308832" sldId="279"/>
            <ac:spMk id="5" creationId="{6DF5AD2B-EDB7-5DC0-8C90-37EA05110284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493127959" sldId="280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493127959" sldId="280"/>
            <ac:spMk id="4" creationId="{B6DFEFC2-3EF9-542A-A912-84CC5E3BE875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141471411" sldId="281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141471411" sldId="281"/>
            <ac:spMk id="4" creationId="{FC21EA8C-9A2C-947E-12B9-CB0C60654232}"/>
          </ac:spMkLst>
        </pc:spChg>
      </pc:sldChg>
      <pc:sldChg chg="modSp mod">
        <pc:chgData name="ARAUJO, TULIO (154)" userId="228a737e-3574-4c46-b695-3402a10d175c" providerId="ADAL" clId="{AE47C846-3377-4F40-816E-9CDD6B68AFA2}" dt="2024-09-08T17:35:59.184" v="53" actId="1036"/>
        <pc:sldMkLst>
          <pc:docMk/>
          <pc:sldMk cId="172085403" sldId="282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172085403" sldId="282"/>
            <ac:spMk id="5" creationId="{F59549E3-4E77-942B-69B7-11D2C0714A14}"/>
          </ac:spMkLst>
        </pc:spChg>
        <pc:spChg chg="mod">
          <ac:chgData name="ARAUJO, TULIO (154)" userId="228a737e-3574-4c46-b695-3402a10d175c" providerId="ADAL" clId="{AE47C846-3377-4F40-816E-9CDD6B68AFA2}" dt="2024-09-08T17:35:48.470" v="23" actId="6549"/>
          <ac:spMkLst>
            <pc:docMk/>
            <pc:sldMk cId="172085403" sldId="282"/>
            <ac:spMk id="8" creationId="{A58AA5C2-4770-C094-D14C-3FF9D84B98A6}"/>
          </ac:spMkLst>
        </pc:spChg>
        <pc:picChg chg="mod">
          <ac:chgData name="ARAUJO, TULIO (154)" userId="228a737e-3574-4c46-b695-3402a10d175c" providerId="ADAL" clId="{AE47C846-3377-4F40-816E-9CDD6B68AFA2}" dt="2024-09-08T17:35:54.933" v="36" actId="1035"/>
          <ac:picMkLst>
            <pc:docMk/>
            <pc:sldMk cId="172085403" sldId="282"/>
            <ac:picMk id="4" creationId="{E1A36F82-4CDF-13D5-9868-5F3007865A4A}"/>
          </ac:picMkLst>
        </pc:picChg>
        <pc:picChg chg="mod">
          <ac:chgData name="ARAUJO, TULIO (154)" userId="228a737e-3574-4c46-b695-3402a10d175c" providerId="ADAL" clId="{AE47C846-3377-4F40-816E-9CDD6B68AFA2}" dt="2024-09-08T17:35:57.760" v="45" actId="1035"/>
          <ac:picMkLst>
            <pc:docMk/>
            <pc:sldMk cId="172085403" sldId="282"/>
            <ac:picMk id="7" creationId="{EBEA5E42-9C06-76FE-3EA4-A5B1D679840D}"/>
          </ac:picMkLst>
        </pc:picChg>
        <pc:picChg chg="mod">
          <ac:chgData name="ARAUJO, TULIO (154)" userId="228a737e-3574-4c46-b695-3402a10d175c" providerId="ADAL" clId="{AE47C846-3377-4F40-816E-9CDD6B68AFA2}" dt="2024-09-08T17:35:59.184" v="53" actId="1036"/>
          <ac:picMkLst>
            <pc:docMk/>
            <pc:sldMk cId="172085403" sldId="282"/>
            <ac:picMk id="13" creationId="{5EA063EE-A001-7801-B470-FB0E4C72833B}"/>
          </ac:picMkLst>
        </pc:pic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1913102762" sldId="283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1913102762" sldId="283"/>
            <ac:spMk id="4" creationId="{5F805D1F-AC78-BB38-CE13-6219F7203478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609342205" sldId="284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609342205" sldId="284"/>
            <ac:spMk id="5" creationId="{EB9D1E2A-8C1E-9BD4-C24F-93FB81502CAA}"/>
          </ac:spMkLst>
        </pc:spChg>
      </pc:sldChg>
      <pc:sldChg chg="modSp mod">
        <pc:chgData name="ARAUJO, TULIO (154)" userId="228a737e-3574-4c46-b695-3402a10d175c" providerId="ADAL" clId="{AE47C846-3377-4F40-816E-9CDD6B68AFA2}" dt="2024-09-08T17:36:53.448" v="77" actId="20577"/>
        <pc:sldMkLst>
          <pc:docMk/>
          <pc:sldMk cId="3016943722" sldId="285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3016943722" sldId="285"/>
            <ac:spMk id="5" creationId="{98C67914-FC9A-2D36-E1F1-3CAF7F91964C}"/>
          </ac:spMkLst>
        </pc:spChg>
        <pc:spChg chg="mod">
          <ac:chgData name="ARAUJO, TULIO (154)" userId="228a737e-3574-4c46-b695-3402a10d175c" providerId="ADAL" clId="{AE47C846-3377-4F40-816E-9CDD6B68AFA2}" dt="2024-09-08T17:36:53.448" v="77" actId="20577"/>
          <ac:spMkLst>
            <pc:docMk/>
            <pc:sldMk cId="3016943722" sldId="285"/>
            <ac:spMk id="10" creationId="{067AF5B2-8FEC-ED8A-1A5F-996916BCEA77}"/>
          </ac:spMkLst>
        </pc:spChg>
      </pc:sldChg>
      <pc:sldChg chg="modSp mod">
        <pc:chgData name="ARAUJO, TULIO (154)" userId="228a737e-3574-4c46-b695-3402a10d175c" providerId="ADAL" clId="{AE47C846-3377-4F40-816E-9CDD6B68AFA2}" dt="2024-09-08T17:37:02.140" v="88" actId="20577"/>
        <pc:sldMkLst>
          <pc:docMk/>
          <pc:sldMk cId="3368068850" sldId="286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3368068850" sldId="286"/>
            <ac:spMk id="4" creationId="{1FAF3E7C-E975-6F3D-26DE-1D1EA5957595}"/>
          </ac:spMkLst>
        </pc:spChg>
        <pc:spChg chg="mod">
          <ac:chgData name="ARAUJO, TULIO (154)" userId="228a737e-3574-4c46-b695-3402a10d175c" providerId="ADAL" clId="{AE47C846-3377-4F40-816E-9CDD6B68AFA2}" dt="2024-09-08T17:37:02.140" v="88" actId="20577"/>
          <ac:spMkLst>
            <pc:docMk/>
            <pc:sldMk cId="3368068850" sldId="286"/>
            <ac:spMk id="10" creationId="{067AF5B2-8FEC-ED8A-1A5F-996916BCEA77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022301662" sldId="288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022301662" sldId="288"/>
            <ac:spMk id="5" creationId="{12036AB0-5BD7-F3EF-2C3B-2B0359DFAB25}"/>
          </ac:spMkLst>
        </pc:spChg>
      </pc:sldChg>
      <pc:sldChg chg="modSp mod">
        <pc:chgData name="ARAUJO, TULIO (154)" userId="228a737e-3574-4c46-b695-3402a10d175c" providerId="ADAL" clId="{AE47C846-3377-4F40-816E-9CDD6B68AFA2}" dt="2024-09-08T17:37:20.230" v="89" actId="20577"/>
        <pc:sldMkLst>
          <pc:docMk/>
          <pc:sldMk cId="3444847501" sldId="289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3444847501" sldId="289"/>
            <ac:spMk id="4" creationId="{F44ECB2D-849D-75F6-3042-BE743329C96A}"/>
          </ac:spMkLst>
        </pc:spChg>
        <pc:spChg chg="mod">
          <ac:chgData name="ARAUJO, TULIO (154)" userId="228a737e-3574-4c46-b695-3402a10d175c" providerId="ADAL" clId="{AE47C846-3377-4F40-816E-9CDD6B68AFA2}" dt="2024-09-08T17:37:20.230" v="89" actId="20577"/>
          <ac:spMkLst>
            <pc:docMk/>
            <pc:sldMk cId="3444847501" sldId="289"/>
            <ac:spMk id="12" creationId="{A68E5127-BB21-43B5-02E7-EC810064F39D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1338259669" sldId="290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1338259669" sldId="290"/>
            <ac:spMk id="4" creationId="{4744D209-C398-2BA2-AC23-BF9BD077AE6B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369238205" sldId="291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369238205" sldId="291"/>
            <ac:spMk id="5" creationId="{9F0D3D65-815D-5E7D-D84D-8540D2E9F8C5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3390537628" sldId="292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3390537628" sldId="292"/>
            <ac:spMk id="5" creationId="{5FA61205-A5FA-BD7E-8EC0-0E709A65F4F0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3008519869" sldId="293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3008519869" sldId="293"/>
            <ac:spMk id="4" creationId="{3EC38D42-D189-DD21-9D6D-ECB9E872F0AE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880841788" sldId="294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880841788" sldId="294"/>
            <ac:spMk id="5" creationId="{19351D37-AF93-F79B-4051-96F358686D05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879017571" sldId="295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879017571" sldId="295"/>
            <ac:spMk id="5" creationId="{866EFD19-D25C-4524-B930-347F71471316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622196032" sldId="296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622196032" sldId="296"/>
            <ac:spMk id="7" creationId="{20B6AED1-7390-A721-7824-9393528572AA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673002817" sldId="297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673002817" sldId="297"/>
            <ac:spMk id="4" creationId="{1BC61111-DD72-641F-92C8-593F7711A626}"/>
          </ac:spMkLst>
        </pc:spChg>
      </pc:sldChg>
      <pc:sldChg chg="modSp mod">
        <pc:chgData name="ARAUJO, TULIO (154)" userId="228a737e-3574-4c46-b695-3402a10d175c" providerId="ADAL" clId="{AE47C846-3377-4F40-816E-9CDD6B68AFA2}" dt="2024-09-09T20:58:05.580" v="139" actId="20577"/>
        <pc:sldMkLst>
          <pc:docMk/>
          <pc:sldMk cId="1576214203" sldId="298"/>
        </pc:sldMkLst>
        <pc:spChg chg="mod">
          <ac:chgData name="ARAUJO, TULIO (154)" userId="228a737e-3574-4c46-b695-3402a10d175c" providerId="ADAL" clId="{AE47C846-3377-4F40-816E-9CDD6B68AFA2}" dt="2024-09-09T20:58:05.580" v="139" actId="20577"/>
          <ac:spMkLst>
            <pc:docMk/>
            <pc:sldMk cId="1576214203" sldId="298"/>
            <ac:spMk id="3" creationId="{269578CB-6730-73A6-64E3-F5438994001D}"/>
          </ac:spMkLst>
        </pc:spChg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1576214203" sldId="298"/>
            <ac:spMk id="6" creationId="{6F674121-2300-9618-690C-7380FD0987FC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3263781668" sldId="300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3263781668" sldId="300"/>
            <ac:spMk id="5" creationId="{80F80F46-D7AB-BB5B-68EF-ED0C95F7BCCE}"/>
          </ac:spMkLst>
        </pc:spChg>
      </pc:sldChg>
      <pc:sldChg chg="modSp mod">
        <pc:chgData name="ARAUJO, TULIO (154)" userId="228a737e-3574-4c46-b695-3402a10d175c" providerId="ADAL" clId="{AE47C846-3377-4F40-816E-9CDD6B68AFA2}" dt="2024-09-09T20:57:32.945" v="133" actId="20577"/>
        <pc:sldMkLst>
          <pc:docMk/>
          <pc:sldMk cId="1492147917" sldId="301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1492147917" sldId="301"/>
            <ac:spMk id="4" creationId="{3FF7A928-D841-F636-ACAB-495762C958C5}"/>
          </ac:spMkLst>
        </pc:spChg>
        <pc:spChg chg="mod">
          <ac:chgData name="ARAUJO, TULIO (154)" userId="228a737e-3574-4c46-b695-3402a10d175c" providerId="ADAL" clId="{AE47C846-3377-4F40-816E-9CDD6B68AFA2}" dt="2024-09-09T20:57:32.945" v="133" actId="20577"/>
          <ac:spMkLst>
            <pc:docMk/>
            <pc:sldMk cId="1492147917" sldId="301"/>
            <ac:spMk id="6" creationId="{6CE95D5E-438A-8901-3996-3344AA3C50CB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4069869515" sldId="302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4069869515" sldId="302"/>
            <ac:spMk id="5" creationId="{CF5B95E8-77B9-2DF1-72D0-48635712EFB8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4033673421" sldId="304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4033673421" sldId="304"/>
            <ac:spMk id="10" creationId="{0C406548-5582-2534-812F-01DE4AA02222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3980784760" sldId="305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3980784760" sldId="305"/>
            <ac:spMk id="6" creationId="{CF38B725-D967-91B0-19CD-570E545107C5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1904963111" sldId="306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1904963111" sldId="306"/>
            <ac:spMk id="12" creationId="{B583C22F-3C98-CAEB-4C52-8B9C1510221A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3358142305" sldId="307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3358142305" sldId="307"/>
            <ac:spMk id="6" creationId="{DE4B0EDB-BF14-8FDD-A9FF-EBC8F874AA9C}"/>
          </ac:spMkLst>
        </pc:spChg>
      </pc:sldChg>
      <pc:sldChg chg="modSp mod">
        <pc:chgData name="ARAUJO, TULIO (154)" userId="228a737e-3574-4c46-b695-3402a10d175c" providerId="ADAL" clId="{AE47C846-3377-4F40-816E-9CDD6B68AFA2}" dt="2024-09-08T17:32:30.110" v="1" actId="20577"/>
        <pc:sldMkLst>
          <pc:docMk/>
          <pc:sldMk cId="2293790945" sldId="308"/>
        </pc:sldMkLst>
        <pc:spChg chg="mod">
          <ac:chgData name="ARAUJO, TULIO (154)" userId="228a737e-3574-4c46-b695-3402a10d175c" providerId="ADAL" clId="{AE47C846-3377-4F40-816E-9CDD6B68AFA2}" dt="2024-09-08T17:32:30.110" v="1" actId="20577"/>
          <ac:spMkLst>
            <pc:docMk/>
            <pc:sldMk cId="2293790945" sldId="308"/>
            <ac:spMk id="6" creationId="{1CD2F86A-DEDA-8F45-B72C-1B61327A63F3}"/>
          </ac:spMkLst>
        </pc:spChg>
      </pc:sldChg>
      <pc:sldChg chg="modSp mod">
        <pc:chgData name="ARAUJO, TULIO (154)" userId="228a737e-3574-4c46-b695-3402a10d175c" providerId="ADAL" clId="{AE47C846-3377-4F40-816E-9CDD6B68AFA2}" dt="2024-09-08T17:37:44.211" v="131" actId="1037"/>
        <pc:sldMkLst>
          <pc:docMk/>
          <pc:sldMk cId="1677838085" sldId="317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1677838085" sldId="317"/>
            <ac:spMk id="5" creationId="{12036AB0-5BD7-F3EF-2C3B-2B0359DFAB25}"/>
          </ac:spMkLst>
        </pc:spChg>
        <pc:spChg chg="mod">
          <ac:chgData name="ARAUJO, TULIO (154)" userId="228a737e-3574-4c46-b695-3402a10d175c" providerId="ADAL" clId="{AE47C846-3377-4F40-816E-9CDD6B68AFA2}" dt="2024-09-08T17:37:44.211" v="131" actId="1037"/>
          <ac:spMkLst>
            <pc:docMk/>
            <pc:sldMk cId="1677838085" sldId="317"/>
            <ac:spMk id="18" creationId="{E1196C59-8532-01F1-80F8-F1EA6FC1C84A}"/>
          </ac:spMkLst>
        </pc:spChg>
        <pc:spChg chg="mod">
          <ac:chgData name="ARAUJO, TULIO (154)" userId="228a737e-3574-4c46-b695-3402a10d175c" providerId="ADAL" clId="{AE47C846-3377-4F40-816E-9CDD6B68AFA2}" dt="2024-09-08T17:37:44.211" v="131" actId="1037"/>
          <ac:spMkLst>
            <pc:docMk/>
            <pc:sldMk cId="1677838085" sldId="317"/>
            <ac:spMk id="21" creationId="{3F86ADBF-3CFC-49FD-3FF6-05B4C031E74C}"/>
          </ac:spMkLst>
        </pc:spChg>
        <pc:picChg chg="mod">
          <ac:chgData name="ARAUJO, TULIO (154)" userId="228a737e-3574-4c46-b695-3402a10d175c" providerId="ADAL" clId="{AE47C846-3377-4F40-816E-9CDD6B68AFA2}" dt="2024-09-08T17:37:44.211" v="131" actId="1037"/>
          <ac:picMkLst>
            <pc:docMk/>
            <pc:sldMk cId="1677838085" sldId="317"/>
            <ac:picMk id="15" creationId="{1F620066-EC96-E671-39F8-6EABB631C06B}"/>
          </ac:picMkLst>
        </pc:picChg>
        <pc:picChg chg="mod">
          <ac:chgData name="ARAUJO, TULIO (154)" userId="228a737e-3574-4c46-b695-3402a10d175c" providerId="ADAL" clId="{AE47C846-3377-4F40-816E-9CDD6B68AFA2}" dt="2024-09-08T17:37:44.211" v="131" actId="1037"/>
          <ac:picMkLst>
            <pc:docMk/>
            <pc:sldMk cId="1677838085" sldId="317"/>
            <ac:picMk id="17" creationId="{FE1DA5C9-9553-1DDE-0561-89D538B36034}"/>
          </ac:picMkLst>
        </pc:pic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978244078" sldId="318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978244078" sldId="318"/>
            <ac:spMk id="5" creationId="{80F80F46-D7AB-BB5B-68EF-ED0C95F7BCCE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752659973" sldId="319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752659973" sldId="319"/>
            <ac:spMk id="10" creationId="{0C406548-5582-2534-812F-01DE4AA02222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3337405850" sldId="321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3337405850" sldId="321"/>
            <ac:spMk id="6" creationId="{6F674121-2300-9618-690C-7380FD0987FC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542209667" sldId="322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542209667" sldId="322"/>
            <ac:spMk id="6" creationId="{6F674121-2300-9618-690C-7380FD0987FC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012088014" sldId="323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012088014" sldId="323"/>
            <ac:spMk id="6" creationId="{6F674121-2300-9618-690C-7380FD0987FC}"/>
          </ac:spMkLst>
        </pc:spChg>
      </pc:sldChg>
      <pc:sldChg chg="modSp">
        <pc:chgData name="ARAUJO, TULIO (154)" userId="228a737e-3574-4c46-b695-3402a10d175c" providerId="ADAL" clId="{AE47C846-3377-4F40-816E-9CDD6B68AFA2}" dt="2024-09-08T17:32:53.948" v="2"/>
        <pc:sldMkLst>
          <pc:docMk/>
          <pc:sldMk cId="2487543423" sldId="324"/>
        </pc:sld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k cId="2487543423" sldId="324"/>
            <ac:spMk id="6" creationId="{6F674121-2300-9618-690C-7380FD0987FC}"/>
          </ac:spMkLst>
        </pc:spChg>
      </pc:sldChg>
      <pc:sldMasterChg chg="modSp modSldLayout">
        <pc:chgData name="ARAUJO, TULIO (154)" userId="228a737e-3574-4c46-b695-3402a10d175c" providerId="ADAL" clId="{AE47C846-3377-4F40-816E-9CDD6B68AFA2}" dt="2024-09-08T17:32:53.948" v="2"/>
        <pc:sldMasterMkLst>
          <pc:docMk/>
          <pc:sldMasterMk cId="0" sldId="2147483648"/>
        </pc:sldMasterMkLst>
        <pc:spChg chg="mod">
          <ac:chgData name="ARAUJO, TULIO (154)" userId="228a737e-3574-4c46-b695-3402a10d175c" providerId="ADAL" clId="{AE47C846-3377-4F40-816E-9CDD6B68AFA2}" dt="2024-09-08T17:32:53.948" v="2"/>
          <ac:spMkLst>
            <pc:docMk/>
            <pc:sldMasterMk cId="0" sldId="2147483648"/>
            <ac:spMk id="6" creationId="{00000000-0000-0000-0000-000000000000}"/>
          </ac:spMkLst>
        </pc:spChg>
        <pc:sldLayoutChg chg="modSp">
          <pc:chgData name="ARAUJO, TULIO (154)" userId="228a737e-3574-4c46-b695-3402a10d175c" providerId="ADAL" clId="{AE47C846-3377-4F40-816E-9CDD6B68AFA2}" dt="2024-09-08T17:32:53.948" v="2"/>
          <pc:sldLayoutMkLst>
            <pc:docMk/>
            <pc:sldMasterMk cId="0" sldId="2147483648"/>
            <pc:sldLayoutMk cId="0" sldId="2147483649"/>
          </pc:sldLayoutMkLst>
          <pc:spChg chg="mod">
            <ac:chgData name="ARAUJO, TULIO (154)" userId="228a737e-3574-4c46-b695-3402a10d175c" providerId="ADAL" clId="{AE47C846-3377-4F40-816E-9CDD6B68AFA2}" dt="2024-09-08T17:32:53.948" v="2"/>
            <ac:spMkLst>
              <pc:docMk/>
              <pc:sldMasterMk cId="0" sldId="2147483648"/>
              <pc:sldLayoutMk cId="0" sldId="2147483649"/>
              <ac:spMk id="6" creationId="{00000000-0000-0000-0000-000000000000}"/>
            </ac:spMkLst>
          </pc:spChg>
        </pc:sldLayoutChg>
        <pc:sldLayoutChg chg="modSp">
          <pc:chgData name="ARAUJO, TULIO (154)" userId="228a737e-3574-4c46-b695-3402a10d175c" providerId="ADAL" clId="{AE47C846-3377-4F40-816E-9CDD6B68AFA2}" dt="2024-09-08T17:32:53.948" v="2"/>
          <pc:sldLayoutMkLst>
            <pc:docMk/>
            <pc:sldMasterMk cId="0" sldId="2147483648"/>
            <pc:sldLayoutMk cId="0" sldId="2147483650"/>
          </pc:sldLayoutMkLst>
          <pc:spChg chg="mod">
            <ac:chgData name="ARAUJO, TULIO (154)" userId="228a737e-3574-4c46-b695-3402a10d175c" providerId="ADAL" clId="{AE47C846-3377-4F40-816E-9CDD6B68AFA2}" dt="2024-09-08T17:32:53.948" v="2"/>
            <ac:spMkLst>
              <pc:docMk/>
              <pc:sldMasterMk cId="0" sldId="2147483648"/>
              <pc:sldLayoutMk cId="0" sldId="2147483650"/>
              <ac:spMk id="6" creationId="{00000000-0000-0000-0000-000000000000}"/>
            </ac:spMkLst>
          </pc:spChg>
        </pc:sldLayoutChg>
        <pc:sldLayoutChg chg="modSp">
          <pc:chgData name="ARAUJO, TULIO (154)" userId="228a737e-3574-4c46-b695-3402a10d175c" providerId="ADAL" clId="{AE47C846-3377-4F40-816E-9CDD6B68AFA2}" dt="2024-09-08T17:32:53.948" v="2"/>
          <pc:sldLayoutMkLst>
            <pc:docMk/>
            <pc:sldMasterMk cId="0" sldId="2147483648"/>
            <pc:sldLayoutMk cId="0" sldId="2147483651"/>
          </pc:sldLayoutMkLst>
          <pc:spChg chg="mod">
            <ac:chgData name="ARAUJO, TULIO (154)" userId="228a737e-3574-4c46-b695-3402a10d175c" providerId="ADAL" clId="{AE47C846-3377-4F40-816E-9CDD6B68AFA2}" dt="2024-09-08T17:32:53.948" v="2"/>
            <ac:spMkLst>
              <pc:docMk/>
              <pc:sldMasterMk cId="0" sldId="2147483648"/>
              <pc:sldLayoutMk cId="0" sldId="2147483651"/>
              <ac:spMk id="6" creationId="{00000000-0000-0000-0000-000000000000}"/>
            </ac:spMkLst>
          </pc:spChg>
        </pc:sldLayoutChg>
        <pc:sldLayoutChg chg="modSp">
          <pc:chgData name="ARAUJO, TULIO (154)" userId="228a737e-3574-4c46-b695-3402a10d175c" providerId="ADAL" clId="{AE47C846-3377-4F40-816E-9CDD6B68AFA2}" dt="2024-09-08T17:32:53.948" v="2"/>
          <pc:sldLayoutMkLst>
            <pc:docMk/>
            <pc:sldMasterMk cId="0" sldId="2147483648"/>
            <pc:sldLayoutMk cId="0" sldId="2147483652"/>
          </pc:sldLayoutMkLst>
          <pc:spChg chg="mod">
            <ac:chgData name="ARAUJO, TULIO (154)" userId="228a737e-3574-4c46-b695-3402a10d175c" providerId="ADAL" clId="{AE47C846-3377-4F40-816E-9CDD6B68AFA2}" dt="2024-09-08T17:32:53.948" v="2"/>
            <ac:spMkLst>
              <pc:docMk/>
              <pc:sldMasterMk cId="0" sldId="2147483648"/>
              <pc:sldLayoutMk cId="0" sldId="2147483652"/>
              <ac:spMk id="7" creationId="{00000000-0000-0000-0000-000000000000}"/>
            </ac:spMkLst>
          </pc:spChg>
        </pc:sldLayoutChg>
        <pc:sldLayoutChg chg="modSp">
          <pc:chgData name="ARAUJO, TULIO (154)" userId="228a737e-3574-4c46-b695-3402a10d175c" providerId="ADAL" clId="{AE47C846-3377-4F40-816E-9CDD6B68AFA2}" dt="2024-09-08T17:32:53.948" v="2"/>
          <pc:sldLayoutMkLst>
            <pc:docMk/>
            <pc:sldMasterMk cId="0" sldId="2147483648"/>
            <pc:sldLayoutMk cId="0" sldId="2147483653"/>
          </pc:sldLayoutMkLst>
          <pc:spChg chg="mod">
            <ac:chgData name="ARAUJO, TULIO (154)" userId="228a737e-3574-4c46-b695-3402a10d175c" providerId="ADAL" clId="{AE47C846-3377-4F40-816E-9CDD6B68AFA2}" dt="2024-09-08T17:32:53.948" v="2"/>
            <ac:spMkLst>
              <pc:docMk/>
              <pc:sldMasterMk cId="0" sldId="2147483648"/>
              <pc:sldLayoutMk cId="0" sldId="2147483653"/>
              <ac:spMk id="9" creationId="{00000000-0000-0000-0000-000000000000}"/>
            </ac:spMkLst>
          </pc:spChg>
        </pc:sldLayoutChg>
        <pc:sldLayoutChg chg="modSp">
          <pc:chgData name="ARAUJO, TULIO (154)" userId="228a737e-3574-4c46-b695-3402a10d175c" providerId="ADAL" clId="{AE47C846-3377-4F40-816E-9CDD6B68AFA2}" dt="2024-09-08T17:32:53.948" v="2"/>
          <pc:sldLayoutMkLst>
            <pc:docMk/>
            <pc:sldMasterMk cId="0" sldId="2147483648"/>
            <pc:sldLayoutMk cId="0" sldId="2147483654"/>
          </pc:sldLayoutMkLst>
          <pc:spChg chg="mod">
            <ac:chgData name="ARAUJO, TULIO (154)" userId="228a737e-3574-4c46-b695-3402a10d175c" providerId="ADAL" clId="{AE47C846-3377-4F40-816E-9CDD6B68AFA2}" dt="2024-09-08T17:32:53.948" v="2"/>
            <ac:spMkLst>
              <pc:docMk/>
              <pc:sldMasterMk cId="0" sldId="2147483648"/>
              <pc:sldLayoutMk cId="0" sldId="2147483654"/>
              <ac:spMk id="5" creationId="{00000000-0000-0000-0000-000000000000}"/>
            </ac:spMkLst>
          </pc:spChg>
        </pc:sldLayoutChg>
        <pc:sldLayoutChg chg="modSp">
          <pc:chgData name="ARAUJO, TULIO (154)" userId="228a737e-3574-4c46-b695-3402a10d175c" providerId="ADAL" clId="{AE47C846-3377-4F40-816E-9CDD6B68AFA2}" dt="2024-09-08T17:32:53.948" v="2"/>
          <pc:sldLayoutMkLst>
            <pc:docMk/>
            <pc:sldMasterMk cId="0" sldId="2147483648"/>
            <pc:sldLayoutMk cId="0" sldId="2147483655"/>
          </pc:sldLayoutMkLst>
          <pc:spChg chg="mod">
            <ac:chgData name="ARAUJO, TULIO (154)" userId="228a737e-3574-4c46-b695-3402a10d175c" providerId="ADAL" clId="{AE47C846-3377-4F40-816E-9CDD6B68AFA2}" dt="2024-09-08T17:32:53.948" v="2"/>
            <ac:spMkLst>
              <pc:docMk/>
              <pc:sldMasterMk cId="0" sldId="2147483648"/>
              <pc:sldLayoutMk cId="0" sldId="2147483655"/>
              <ac:spMk id="4" creationId="{00000000-0000-0000-0000-000000000000}"/>
            </ac:spMkLst>
          </pc:spChg>
        </pc:sldLayoutChg>
        <pc:sldLayoutChg chg="modSp">
          <pc:chgData name="ARAUJO, TULIO (154)" userId="228a737e-3574-4c46-b695-3402a10d175c" providerId="ADAL" clId="{AE47C846-3377-4F40-816E-9CDD6B68AFA2}" dt="2024-09-08T17:32:53.948" v="2"/>
          <pc:sldLayoutMkLst>
            <pc:docMk/>
            <pc:sldMasterMk cId="0" sldId="2147483648"/>
            <pc:sldLayoutMk cId="0" sldId="2147483656"/>
          </pc:sldLayoutMkLst>
          <pc:spChg chg="mod">
            <ac:chgData name="ARAUJO, TULIO (154)" userId="228a737e-3574-4c46-b695-3402a10d175c" providerId="ADAL" clId="{AE47C846-3377-4F40-816E-9CDD6B68AFA2}" dt="2024-09-08T17:32:53.948" v="2"/>
            <ac:spMkLst>
              <pc:docMk/>
              <pc:sldMasterMk cId="0" sldId="2147483648"/>
              <pc:sldLayoutMk cId="0" sldId="2147483656"/>
              <ac:spMk id="7" creationId="{00000000-0000-0000-0000-000000000000}"/>
            </ac:spMkLst>
          </pc:spChg>
        </pc:sldLayoutChg>
        <pc:sldLayoutChg chg="modSp">
          <pc:chgData name="ARAUJO, TULIO (154)" userId="228a737e-3574-4c46-b695-3402a10d175c" providerId="ADAL" clId="{AE47C846-3377-4F40-816E-9CDD6B68AFA2}" dt="2024-09-08T17:32:53.948" v="2"/>
          <pc:sldLayoutMkLst>
            <pc:docMk/>
            <pc:sldMasterMk cId="0" sldId="2147483648"/>
            <pc:sldLayoutMk cId="0" sldId="2147483658"/>
          </pc:sldLayoutMkLst>
          <pc:spChg chg="mod">
            <ac:chgData name="ARAUJO, TULIO (154)" userId="228a737e-3574-4c46-b695-3402a10d175c" providerId="ADAL" clId="{AE47C846-3377-4F40-816E-9CDD6B68AFA2}" dt="2024-09-08T17:32:53.948" v="2"/>
            <ac:spMkLst>
              <pc:docMk/>
              <pc:sldMasterMk cId="0" sldId="2147483648"/>
              <pc:sldLayoutMk cId="0" sldId="2147483658"/>
              <ac:spMk id="6" creationId="{00000000-0000-0000-0000-000000000000}"/>
            </ac:spMkLst>
          </pc:spChg>
        </pc:sldLayoutChg>
        <pc:sldLayoutChg chg="modSp">
          <pc:chgData name="ARAUJO, TULIO (154)" userId="228a737e-3574-4c46-b695-3402a10d175c" providerId="ADAL" clId="{AE47C846-3377-4F40-816E-9CDD6B68AFA2}" dt="2024-09-08T17:32:53.948" v="2"/>
          <pc:sldLayoutMkLst>
            <pc:docMk/>
            <pc:sldMasterMk cId="0" sldId="2147483648"/>
            <pc:sldLayoutMk cId="0" sldId="2147483659"/>
          </pc:sldLayoutMkLst>
          <pc:spChg chg="mod">
            <ac:chgData name="ARAUJO, TULIO (154)" userId="228a737e-3574-4c46-b695-3402a10d175c" providerId="ADAL" clId="{AE47C846-3377-4F40-816E-9CDD6B68AFA2}" dt="2024-09-08T17:32:53.948" v="2"/>
            <ac:spMkLst>
              <pc:docMk/>
              <pc:sldMasterMk cId="0" sldId="2147483648"/>
              <pc:sldLayoutMk cId="0" sldId="2147483659"/>
              <ac:spMk id="6" creationId="{00000000-0000-0000-0000-000000000000}"/>
            </ac:spMkLst>
          </pc:spChg>
        </pc:sldLayoutChg>
        <pc:sldLayoutChg chg="modSp">
          <pc:chgData name="ARAUJO, TULIO (154)" userId="228a737e-3574-4c46-b695-3402a10d175c" providerId="ADAL" clId="{AE47C846-3377-4F40-816E-9CDD6B68AFA2}" dt="2024-09-08T17:32:53.948" v="2"/>
          <pc:sldLayoutMkLst>
            <pc:docMk/>
            <pc:sldMasterMk cId="0" sldId="2147483648"/>
            <pc:sldLayoutMk cId="0" sldId="2147483661"/>
          </pc:sldLayoutMkLst>
          <pc:spChg chg="mod">
            <ac:chgData name="ARAUJO, TULIO (154)" userId="228a737e-3574-4c46-b695-3402a10d175c" providerId="ADAL" clId="{AE47C846-3377-4F40-816E-9CDD6B68AFA2}" dt="2024-09-08T17:32:53.948" v="2"/>
            <ac:spMkLst>
              <pc:docMk/>
              <pc:sldMasterMk cId="0" sldId="2147483648"/>
              <pc:sldLayoutMk cId="0" sldId="2147483661"/>
              <ac:spMk id="7" creationId="{00000000-0000-0000-0000-000000000000}"/>
            </ac:spMkLst>
          </pc:spChg>
        </pc:sldLayoutChg>
      </pc:sldMasterChg>
    </pc:docChg>
  </pc:docChgLst>
  <pc:docChgLst>
    <pc:chgData name="ARAUJO, TULIO (154)" userId="228a737e-3574-4c46-b695-3402a10d175c" providerId="ADAL" clId="{8AA4D465-6D72-4FF5-AE16-F2FF7CABAE4C}"/>
    <pc:docChg chg="modSld">
      <pc:chgData name="ARAUJO, TULIO (154)" userId="228a737e-3574-4c46-b695-3402a10d175c" providerId="ADAL" clId="{8AA4D465-6D72-4FF5-AE16-F2FF7CABAE4C}" dt="2024-09-13T20:38:24.771" v="3" actId="20577"/>
      <pc:docMkLst>
        <pc:docMk/>
      </pc:docMkLst>
      <pc:sldChg chg="modSp mod">
        <pc:chgData name="ARAUJO, TULIO (154)" userId="228a737e-3574-4c46-b695-3402a10d175c" providerId="ADAL" clId="{8AA4D465-6D72-4FF5-AE16-F2FF7CABAE4C}" dt="2024-09-13T20:38:24.771" v="3" actId="20577"/>
        <pc:sldMkLst>
          <pc:docMk/>
          <pc:sldMk cId="2382748218" sldId="258"/>
        </pc:sldMkLst>
        <pc:spChg chg="mod">
          <ac:chgData name="ARAUJO, TULIO (154)" userId="228a737e-3574-4c46-b695-3402a10d175c" providerId="ADAL" clId="{8AA4D465-6D72-4FF5-AE16-F2FF7CABAE4C}" dt="2024-09-13T20:38:24.771" v="3" actId="20577"/>
          <ac:spMkLst>
            <pc:docMk/>
            <pc:sldMk cId="2382748218" sldId="258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34669631-BAD4-39F1-EE6D-AEDBB5BB79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B5AACEF-02AD-9398-2E71-79FC5660B9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08BED6-237D-4CA4-9B4D-2D9E52F0BD94}" type="datetimeFigureOut">
              <a:rPr lang="pt-BR" smtClean="0"/>
              <a:t>22/09/2024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16CCE73-5AC5-3CC9-380C-6A9E5B7685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BFB4F2D-4359-0B66-1423-9D1786FA7F2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BD5234-7A38-4991-B694-03E5D61F36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61570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2.jpeg>
</file>

<file path=ppt/media/image3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E5257-5532-4B0A-B1A9-660F1EDFF882}" type="datetimeFigureOut">
              <a:rPr lang="pt-BR" smtClean="0"/>
              <a:t>22/09/2024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FAC26B-65CC-4A8A-A8D5-EC9BE7C1455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601606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35469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A9B1B9A6-4EC3-4BB4-8569-CB2F0B32BA02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7F4A1-1701-400A-8878-C2A448405FF8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FBFE8-CFCB-4D75-90BE-EB84DA630CA5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514B2-2E0F-4829-9046-E3B9616D84E7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52540" y="6565591"/>
            <a:ext cx="736581" cy="274320"/>
          </a:xfrm>
        </p:spPr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D65C-BC73-4A2F-80F1-A8927CD8B437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7CC30-A83C-47F1-8709-3645D50533FA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720E7-23B8-4477-A3AC-B916689BF653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530B7-9179-446C-9B7A-FEE27C72D8EF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224EF-CBDF-460C-9C0F-CDAF665A0F17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DF10-0D9B-435B-8DE4-FA2A1DDB9DCE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8F18C-B9F8-41CB-91DA-F3B01088BB66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2E147ACB-171F-4D0A-82EF-143D0588F3F2}" type="datetime1">
              <a:rPr lang="en-US" smtClean="0"/>
              <a:t>9/22/2024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‹nº›</a:t>
            </a:fld>
            <a:r>
              <a:rPr lang="en-US" dirty="0"/>
              <a:t> of 50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4" Type="http://schemas.openxmlformats.org/officeDocument/2006/relationships/video" Target="../media/media2.mp4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596E30-B792-6E95-6C05-2A23EA176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scenario</a:t>
            </a:r>
            <a:r>
              <a:rPr lang="pt-BR" dirty="0"/>
              <a:t> 4 </a:t>
            </a:r>
            <a:r>
              <a:rPr lang="pt-BR" dirty="0" err="1"/>
              <a:t>results</a:t>
            </a:r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DF03F0D-9819-2495-066B-2DF9FC536BF2}"/>
              </a:ext>
            </a:extLst>
          </p:cNvPr>
          <p:cNvSpPr txBox="1"/>
          <p:nvPr/>
        </p:nvSpPr>
        <p:spPr>
          <a:xfrm>
            <a:off x="3227784" y="1926056"/>
            <a:ext cx="2376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Multi-agent</a:t>
            </a:r>
            <a:r>
              <a:rPr lang="pt-BR" dirty="0"/>
              <a:t> </a:t>
            </a:r>
            <a:r>
              <a:rPr lang="pt-BR" dirty="0" err="1"/>
              <a:t>Localization</a:t>
            </a:r>
            <a:endParaRPr lang="pt-BR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217D7F0B-A48F-1078-FCD1-0FE30349700B}"/>
              </a:ext>
            </a:extLst>
          </p:cNvPr>
          <p:cNvCxnSpPr>
            <a:cxnSpLocks/>
          </p:cNvCxnSpPr>
          <p:nvPr/>
        </p:nvCxnSpPr>
        <p:spPr>
          <a:xfrm>
            <a:off x="8252238" y="2171096"/>
            <a:ext cx="0" cy="4462617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0C406548-5582-2534-812F-01DE4AA02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1</a:t>
            </a:fld>
            <a:r>
              <a:rPr lang="en-US" dirty="0"/>
              <a:t> of 50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3D90A53E-0F67-270F-7268-3F604FD2F34B}"/>
              </a:ext>
            </a:extLst>
          </p:cNvPr>
          <p:cNvSpPr txBox="1"/>
          <p:nvPr/>
        </p:nvSpPr>
        <p:spPr>
          <a:xfrm>
            <a:off x="9057209" y="1926056"/>
            <a:ext cx="2310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DRL </a:t>
            </a:r>
            <a:r>
              <a:rPr lang="pt-BR" dirty="0" err="1"/>
              <a:t>vs</a:t>
            </a:r>
            <a:r>
              <a:rPr lang="pt-BR" dirty="0"/>
              <a:t> EKF </a:t>
            </a:r>
            <a:r>
              <a:rPr lang="pt-BR" dirty="0" err="1"/>
              <a:t>Comparison</a:t>
            </a:r>
            <a:endParaRPr lang="pt-BR" dirty="0"/>
          </a:p>
        </p:txBody>
      </p:sp>
      <p:pic>
        <p:nvPicPr>
          <p:cNvPr id="6" name="Gravação de Tela 6">
            <a:hlinkClick r:id="" action="ppaction://media"/>
            <a:extLst>
              <a:ext uri="{FF2B5EF4-FFF2-40B4-BE49-F238E27FC236}">
                <a16:creationId xmlns:a16="http://schemas.microsoft.com/office/drawing/2014/main" id="{06212C71-FE90-E0A9-3C41-7FD10819AE27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0353"/>
                </p14:media>
              </p:ext>
            </p:extLst>
          </p:nvPr>
        </p:nvPicPr>
        <p:blipFill rotWithShape="1">
          <a:blip r:embed="rId9"/>
          <a:srcRect l="32" t="-68" r="-53" b="-38"/>
          <a:stretch/>
        </p:blipFill>
        <p:spPr>
          <a:xfrm>
            <a:off x="230824" y="2264584"/>
            <a:ext cx="7871284" cy="4431392"/>
          </a:xfrm>
        </p:spPr>
      </p:pic>
      <p:pic>
        <p:nvPicPr>
          <p:cNvPr id="11" name="Gravação de Tela 6">
            <a:hlinkClick r:id="" action="ppaction://media"/>
            <a:extLst>
              <a:ext uri="{FF2B5EF4-FFF2-40B4-BE49-F238E27FC236}">
                <a16:creationId xmlns:a16="http://schemas.microsoft.com/office/drawing/2014/main" id="{CCF155C5-6817-36AA-367E-54EF95BE29B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47672" t="5113" r="23858" b="75341"/>
          <a:stretch/>
        </p:blipFill>
        <p:spPr>
          <a:xfrm>
            <a:off x="8490012" y="2418052"/>
            <a:ext cx="3471164" cy="1340528"/>
          </a:xfrm>
          <a:prstGeom prst="rect">
            <a:avLst/>
          </a:prstGeom>
        </p:spPr>
      </p:pic>
      <p:pic>
        <p:nvPicPr>
          <p:cNvPr id="14" name="Gravação de Tela 6">
            <a:hlinkClick r:id="" action="ppaction://media"/>
            <a:extLst>
              <a:ext uri="{FF2B5EF4-FFF2-40B4-BE49-F238E27FC236}">
                <a16:creationId xmlns:a16="http://schemas.microsoft.com/office/drawing/2014/main" id="{7904D613-6FAF-26D8-5BE4-F862C2F3C618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9"/>
          <a:srcRect l="19637" t="10329" r="66597" b="52125"/>
          <a:stretch/>
        </p:blipFill>
        <p:spPr>
          <a:xfrm>
            <a:off x="9386399" y="3937287"/>
            <a:ext cx="1678390" cy="2575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659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2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6264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0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6264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300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b97ea58d-47e6-47cc-9ab7-39ab03def869}" enabled="1" method="Standard" siteId="{505cca53-5750-4134-9501-8d52d5df3cd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13</Words>
  <Application>Microsoft Office PowerPoint</Application>
  <PresentationFormat>Widescreen</PresentationFormat>
  <Paragraphs>4</Paragraphs>
  <Slides>1</Slides>
  <Notes>1</Notes>
  <HiddenSlides>0</HiddenSlides>
  <MMClips>3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Calibri</vt:lpstr>
      <vt:lpstr>Tw Cen MT</vt:lpstr>
      <vt:lpstr>Tw Cen MT Condensed</vt:lpstr>
      <vt:lpstr>Wingdings 3</vt:lpstr>
      <vt:lpstr>Integral</vt:lpstr>
      <vt:lpstr>scenario 4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user</dc:creator>
  <cp:lastModifiedBy>ARAUJO, TULIO (154)</cp:lastModifiedBy>
  <cp:revision>469</cp:revision>
  <dcterms:created xsi:type="dcterms:W3CDTF">2020-05-10T18:50:17Z</dcterms:created>
  <dcterms:modified xsi:type="dcterms:W3CDTF">2024-09-22T22:17:28Z</dcterms:modified>
</cp:coreProperties>
</file>

<file path=docProps/thumbnail.jpeg>
</file>